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1" r:id="rId4"/>
    <p:sldId id="263" r:id="rId5"/>
    <p:sldId id="265" r:id="rId6"/>
    <p:sldId id="267" r:id="rId7"/>
    <p:sldId id="268" r:id="rId8"/>
  </p:sldIdLst>
  <p:sldSz cx="7205663" cy="7205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0">
          <p15:clr>
            <a:srgbClr val="A4A3A4"/>
          </p15:clr>
        </p15:guide>
        <p15:guide id="2" pos="22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89A"/>
    <a:srgbClr val="5C6667"/>
    <a:srgbClr val="959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/>
    <p:restoredTop sz="94645"/>
  </p:normalViewPr>
  <p:slideViewPr>
    <p:cSldViewPr snapToGrid="0" snapToObjects="1">
      <p:cViewPr varScale="1">
        <p:scale>
          <a:sx n="136" d="100"/>
          <a:sy n="136" d="100"/>
        </p:scale>
        <p:origin x="2224" y="192"/>
      </p:cViewPr>
      <p:guideLst>
        <p:guide orient="horz" pos="2270"/>
        <p:guide pos="22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FC6B3-E290-C545-A8FD-1BF3AD285A5C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5252-58CD-E040-ADBA-3E401CE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85252-58CD-E040-ADBA-3E401CEC9D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9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425" y="2238426"/>
            <a:ext cx="6124814" cy="15445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850" y="4083209"/>
            <a:ext cx="5043964" cy="18414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3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24106" y="288561"/>
            <a:ext cx="1621274" cy="61481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283" y="288561"/>
            <a:ext cx="4743728" cy="61481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8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98" y="4630306"/>
            <a:ext cx="6124814" cy="1431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198" y="3054068"/>
            <a:ext cx="6124814" cy="15762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3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83" y="1681322"/>
            <a:ext cx="3182501" cy="47554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2879" y="1681322"/>
            <a:ext cx="3182501" cy="47554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83" y="1612935"/>
            <a:ext cx="3183753" cy="672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83" y="2285129"/>
            <a:ext cx="3183753" cy="41515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0377" y="1612935"/>
            <a:ext cx="3185003" cy="672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0377" y="2285129"/>
            <a:ext cx="3185003" cy="41515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84" y="286892"/>
            <a:ext cx="2370613" cy="12209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214" y="286893"/>
            <a:ext cx="4028166" cy="614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284" y="1507852"/>
            <a:ext cx="2370613" cy="4928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360" y="5043964"/>
            <a:ext cx="4323398" cy="5954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2360" y="643839"/>
            <a:ext cx="4323398" cy="432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2360" y="5639433"/>
            <a:ext cx="4323398" cy="8456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283" y="288561"/>
            <a:ext cx="6485097" cy="120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83" y="1681322"/>
            <a:ext cx="6485097" cy="4755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283" y="6678583"/>
            <a:ext cx="1681321" cy="383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F905-77A4-5E41-A19A-D4627845DF9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1935" y="6678583"/>
            <a:ext cx="2281793" cy="383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4059" y="6678583"/>
            <a:ext cx="1681321" cy="383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1FE-445B-3E4A-989A-35FA77A5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CE5041-E570-574E-B0F1-F5DF77E3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" y="8731"/>
            <a:ext cx="7188200" cy="718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1231839"/>
            <a:ext cx="7205664" cy="432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80079" y="2688333"/>
            <a:ext cx="3450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Select grey block</a:t>
            </a:r>
          </a:p>
          <a:p>
            <a:r>
              <a:rPr lang="en-US" dirty="0">
                <a:latin typeface="Arial"/>
                <a:cs typeface="Arial"/>
              </a:rPr>
              <a:t>Select “Format”</a:t>
            </a:r>
          </a:p>
          <a:p>
            <a:r>
              <a:rPr lang="en-US" dirty="0">
                <a:latin typeface="Arial"/>
                <a:cs typeface="Arial"/>
              </a:rPr>
              <a:t>Select “Shape Fill”</a:t>
            </a:r>
          </a:p>
          <a:p>
            <a:r>
              <a:rPr lang="en-US" dirty="0">
                <a:latin typeface="Arial"/>
                <a:cs typeface="Arial"/>
              </a:rPr>
              <a:t>Insert “Picture” from Desktop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80079" y="226589"/>
            <a:ext cx="3450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Type in area / address only </a:t>
            </a:r>
          </a:p>
          <a:p>
            <a:r>
              <a:rPr lang="en-US" dirty="0">
                <a:latin typeface="Arial"/>
                <a:cs typeface="Arial"/>
              </a:rPr>
              <a:t>ALL CAPS -1 LINE OF TEXT</a:t>
            </a:r>
          </a:p>
          <a:p>
            <a:r>
              <a:rPr lang="en-US" dirty="0"/>
              <a:t>Font Georgia Bold</a:t>
            </a:r>
          </a:p>
          <a:p>
            <a:r>
              <a:rPr lang="en-US" dirty="0"/>
              <a:t>Size 40pt – do not change the size</a:t>
            </a:r>
          </a:p>
          <a:p>
            <a:r>
              <a:rPr lang="en-US" dirty="0" err="1"/>
              <a:t>Colour</a:t>
            </a:r>
            <a:r>
              <a:rPr lang="en-US" dirty="0"/>
              <a:t>: </a:t>
            </a:r>
            <a:r>
              <a:rPr lang="en-GB" dirty="0"/>
              <a:t>R = 142, G = 152, B = 154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71347" y="3883200"/>
            <a:ext cx="3450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Type in numbers only</a:t>
            </a:r>
          </a:p>
          <a:p>
            <a:r>
              <a:rPr lang="en-US" dirty="0">
                <a:latin typeface="Arial"/>
                <a:cs typeface="Arial"/>
              </a:rPr>
              <a:t>Couch = living areas</a:t>
            </a:r>
          </a:p>
          <a:p>
            <a:r>
              <a:rPr lang="en-US" dirty="0">
                <a:latin typeface="Arial"/>
                <a:cs typeface="Arial"/>
              </a:rPr>
              <a:t>Bed = bedrooms</a:t>
            </a:r>
          </a:p>
          <a:p>
            <a:r>
              <a:rPr lang="en-US" dirty="0">
                <a:latin typeface="Arial"/>
                <a:cs typeface="Arial"/>
              </a:rPr>
              <a:t>Bath = bathrooms</a:t>
            </a:r>
          </a:p>
          <a:p>
            <a:r>
              <a:rPr lang="en-US" dirty="0"/>
              <a:t>Font Arial Regular</a:t>
            </a:r>
          </a:p>
          <a:p>
            <a:r>
              <a:rPr lang="en-US" dirty="0" err="1"/>
              <a:t>Colour</a:t>
            </a:r>
            <a:r>
              <a:rPr lang="en-US" dirty="0"/>
              <a:t>: : </a:t>
            </a:r>
            <a:r>
              <a:rPr lang="en-GB" dirty="0"/>
              <a:t>R = 142, G = 152, B = 154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1347" y="5733741"/>
            <a:ext cx="3450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Type in office name</a:t>
            </a:r>
          </a:p>
          <a:p>
            <a:r>
              <a:rPr lang="en-GB" dirty="0"/>
              <a:t>Font Arial regular</a:t>
            </a:r>
          </a:p>
          <a:p>
            <a:r>
              <a:rPr lang="en-GB" dirty="0"/>
              <a:t>Title Case</a:t>
            </a:r>
          </a:p>
          <a:p>
            <a:r>
              <a:rPr lang="en-GB" dirty="0"/>
              <a:t>Colour: R = 92, G = 102, B = 103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EB6F4-5BBE-DC4C-907C-C09E4FE11273}"/>
              </a:ext>
            </a:extLst>
          </p:cNvPr>
          <p:cNvSpPr txBox="1"/>
          <p:nvPr/>
        </p:nvSpPr>
        <p:spPr>
          <a:xfrm>
            <a:off x="7380079" y="1673673"/>
            <a:ext cx="3450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Only use professionally taken photograph of property – 1 photo only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09258D-AF1B-9347-A64A-114A5EB6AA4A}"/>
              </a:ext>
            </a:extLst>
          </p:cNvPr>
          <p:cNvSpPr txBox="1"/>
          <p:nvPr/>
        </p:nvSpPr>
        <p:spPr>
          <a:xfrm>
            <a:off x="-1" y="443651"/>
            <a:ext cx="720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0">
                <a:solidFill>
                  <a:srgbClr val="8E989A"/>
                </a:solidFill>
                <a:latin typeface="Georgia" panose="02040502050405020303" pitchFamily="18" charset="0"/>
                <a:cs typeface="Didot" panose="02000503000000020003" pitchFamily="2" charset="-79"/>
              </a:rPr>
              <a:t>ADDRESS/AREA</a:t>
            </a:r>
            <a:endParaRPr lang="en-US" sz="4000" b="1" spc="500" dirty="0">
              <a:solidFill>
                <a:srgbClr val="8E989A"/>
              </a:solidFill>
              <a:latin typeface="Georgia" panose="02040502050405020303" pitchFamily="18" charset="0"/>
              <a:cs typeface="Didot" panose="020005030000000200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14A8E-DD50-9049-BAAF-6A58D089D3CE}"/>
              </a:ext>
            </a:extLst>
          </p:cNvPr>
          <p:cNvSpPr txBox="1"/>
          <p:nvPr/>
        </p:nvSpPr>
        <p:spPr>
          <a:xfrm>
            <a:off x="675957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34A2D6-704F-3C47-830A-B50845F0E9D3}"/>
              </a:ext>
            </a:extLst>
          </p:cNvPr>
          <p:cNvSpPr txBox="1"/>
          <p:nvPr/>
        </p:nvSpPr>
        <p:spPr>
          <a:xfrm>
            <a:off x="5706163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3364A-FCC6-444F-9E69-F83DB936492F}"/>
              </a:ext>
            </a:extLst>
          </p:cNvPr>
          <p:cNvSpPr txBox="1"/>
          <p:nvPr/>
        </p:nvSpPr>
        <p:spPr>
          <a:xfrm>
            <a:off x="443990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80669-D9E7-0D45-8910-6961891F642A}"/>
              </a:ext>
            </a:extLst>
          </p:cNvPr>
          <p:cNvSpPr txBox="1"/>
          <p:nvPr/>
        </p:nvSpPr>
        <p:spPr>
          <a:xfrm>
            <a:off x="2207489" y="6457016"/>
            <a:ext cx="490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spc="200" dirty="0">
                <a:solidFill>
                  <a:srgbClr val="5C6667"/>
                </a:solidFill>
                <a:latin typeface="Arial"/>
                <a:cs typeface="Arial"/>
              </a:rPr>
              <a:t>Fine &amp; Country Office</a:t>
            </a:r>
          </a:p>
        </p:txBody>
      </p:sp>
    </p:spTree>
    <p:extLst>
      <p:ext uri="{BB962C8B-B14F-4D97-AF65-F5344CB8AC3E}">
        <p14:creationId xmlns:p14="http://schemas.microsoft.com/office/powerpoint/2010/main" val="285159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B58CD-77E4-C84B-9867-D88D1D24F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" y="8731"/>
            <a:ext cx="7188200" cy="718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C1A37-B3F8-C348-8D7A-A76F1FB606B6}"/>
              </a:ext>
            </a:extLst>
          </p:cNvPr>
          <p:cNvSpPr txBox="1"/>
          <p:nvPr/>
        </p:nvSpPr>
        <p:spPr>
          <a:xfrm>
            <a:off x="-1" y="443651"/>
            <a:ext cx="720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0" dirty="0">
                <a:solidFill>
                  <a:srgbClr val="8E989A"/>
                </a:solidFill>
                <a:latin typeface="Georgia" panose="02040502050405020303" pitchFamily="18" charset="0"/>
                <a:cs typeface="Didot" panose="02000503000000020003" pitchFamily="2" charset="-79"/>
              </a:rPr>
              <a:t>ADDRESS/AREA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AB2C8-FE68-184A-BD94-C518187202C4}"/>
              </a:ext>
            </a:extLst>
          </p:cNvPr>
          <p:cNvSpPr/>
          <p:nvPr/>
        </p:nvSpPr>
        <p:spPr>
          <a:xfrm>
            <a:off x="-1" y="1231839"/>
            <a:ext cx="7205664" cy="432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09ED5-C420-8345-9039-CB8D903AF2D4}"/>
              </a:ext>
            </a:extLst>
          </p:cNvPr>
          <p:cNvSpPr txBox="1"/>
          <p:nvPr/>
        </p:nvSpPr>
        <p:spPr>
          <a:xfrm>
            <a:off x="675957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95621-CCB8-D746-9607-D680507B92DC}"/>
              </a:ext>
            </a:extLst>
          </p:cNvPr>
          <p:cNvSpPr txBox="1"/>
          <p:nvPr/>
        </p:nvSpPr>
        <p:spPr>
          <a:xfrm>
            <a:off x="5706163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CE6D6-B4F0-F94B-805A-88396525FFF9}"/>
              </a:ext>
            </a:extLst>
          </p:cNvPr>
          <p:cNvSpPr txBox="1"/>
          <p:nvPr/>
        </p:nvSpPr>
        <p:spPr>
          <a:xfrm>
            <a:off x="443990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51CA6E-05D0-F94F-995B-30B682933C21}"/>
              </a:ext>
            </a:extLst>
          </p:cNvPr>
          <p:cNvSpPr txBox="1"/>
          <p:nvPr/>
        </p:nvSpPr>
        <p:spPr>
          <a:xfrm>
            <a:off x="2207489" y="6457016"/>
            <a:ext cx="490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spc="200" dirty="0">
                <a:solidFill>
                  <a:srgbClr val="5C6667"/>
                </a:solidFill>
                <a:latin typeface="Arial"/>
                <a:cs typeface="Arial"/>
              </a:rPr>
              <a:t>Fine &amp; Country Office</a:t>
            </a:r>
          </a:p>
        </p:txBody>
      </p:sp>
    </p:spTree>
    <p:extLst>
      <p:ext uri="{BB962C8B-B14F-4D97-AF65-F5344CB8AC3E}">
        <p14:creationId xmlns:p14="http://schemas.microsoft.com/office/powerpoint/2010/main" val="228980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65F89C8-5B45-FB4D-BAEA-E251F897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" y="17463"/>
            <a:ext cx="7188200" cy="7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3ED22-919E-6C41-93A3-FDF2E6779298}"/>
              </a:ext>
            </a:extLst>
          </p:cNvPr>
          <p:cNvSpPr txBox="1"/>
          <p:nvPr/>
        </p:nvSpPr>
        <p:spPr>
          <a:xfrm>
            <a:off x="-1" y="443651"/>
            <a:ext cx="720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0" dirty="0">
                <a:solidFill>
                  <a:srgbClr val="8E989A"/>
                </a:solidFill>
                <a:latin typeface="Georgia" panose="02040502050405020303" pitchFamily="18" charset="0"/>
                <a:cs typeface="Didot" panose="02000503000000020003" pitchFamily="2" charset="-79"/>
              </a:rPr>
              <a:t>ADDRESS/AREA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FD1EA7-3338-7F42-9AD8-8058943D7BA7}"/>
              </a:ext>
            </a:extLst>
          </p:cNvPr>
          <p:cNvSpPr/>
          <p:nvPr/>
        </p:nvSpPr>
        <p:spPr>
          <a:xfrm>
            <a:off x="-1" y="1231839"/>
            <a:ext cx="7205664" cy="432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EFF25-705F-EC4F-80AF-4435EE429320}"/>
              </a:ext>
            </a:extLst>
          </p:cNvPr>
          <p:cNvSpPr txBox="1"/>
          <p:nvPr/>
        </p:nvSpPr>
        <p:spPr>
          <a:xfrm>
            <a:off x="675957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274C7-53D3-2C4C-895A-2E2A256EEF7B}"/>
              </a:ext>
            </a:extLst>
          </p:cNvPr>
          <p:cNvSpPr txBox="1"/>
          <p:nvPr/>
        </p:nvSpPr>
        <p:spPr>
          <a:xfrm>
            <a:off x="5706163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89CA9B-9EE0-A14F-B88F-476145D7BC66}"/>
              </a:ext>
            </a:extLst>
          </p:cNvPr>
          <p:cNvSpPr txBox="1"/>
          <p:nvPr/>
        </p:nvSpPr>
        <p:spPr>
          <a:xfrm>
            <a:off x="443990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D39D25-A6CB-FB40-86F6-CA4DF8DF5768}"/>
              </a:ext>
            </a:extLst>
          </p:cNvPr>
          <p:cNvSpPr txBox="1"/>
          <p:nvPr/>
        </p:nvSpPr>
        <p:spPr>
          <a:xfrm>
            <a:off x="2207489" y="6492456"/>
            <a:ext cx="490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spc="200" dirty="0">
                <a:solidFill>
                  <a:srgbClr val="5C6667"/>
                </a:solidFill>
                <a:latin typeface="Arial"/>
                <a:cs typeface="Arial"/>
              </a:rPr>
              <a:t>Fine &amp; Country Office</a:t>
            </a:r>
          </a:p>
        </p:txBody>
      </p:sp>
    </p:spTree>
    <p:extLst>
      <p:ext uri="{BB962C8B-B14F-4D97-AF65-F5344CB8AC3E}">
        <p14:creationId xmlns:p14="http://schemas.microsoft.com/office/powerpoint/2010/main" val="68984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C64EA-0835-434C-998E-58A056FF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" y="8731"/>
            <a:ext cx="7188200" cy="7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2553A5-FE78-814B-B3B5-3ADF06457104}"/>
              </a:ext>
            </a:extLst>
          </p:cNvPr>
          <p:cNvSpPr txBox="1"/>
          <p:nvPr/>
        </p:nvSpPr>
        <p:spPr>
          <a:xfrm>
            <a:off x="-1" y="443651"/>
            <a:ext cx="720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0" dirty="0">
                <a:solidFill>
                  <a:srgbClr val="8E989A"/>
                </a:solidFill>
                <a:latin typeface="Georgia" panose="02040502050405020303" pitchFamily="18" charset="0"/>
                <a:cs typeface="Didot" panose="02000503000000020003" pitchFamily="2" charset="-79"/>
              </a:rPr>
              <a:t>ADDRESS/AREA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324089-81ED-1D49-9966-EC7F9819A81C}"/>
              </a:ext>
            </a:extLst>
          </p:cNvPr>
          <p:cNvSpPr/>
          <p:nvPr/>
        </p:nvSpPr>
        <p:spPr>
          <a:xfrm>
            <a:off x="-1" y="1231839"/>
            <a:ext cx="7205664" cy="432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CC094-89DF-6C48-914B-805E38DF6EAE}"/>
              </a:ext>
            </a:extLst>
          </p:cNvPr>
          <p:cNvSpPr txBox="1"/>
          <p:nvPr/>
        </p:nvSpPr>
        <p:spPr>
          <a:xfrm>
            <a:off x="675957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5AFC32-7E0B-314C-8FC4-ACFDB63D5FA8}"/>
              </a:ext>
            </a:extLst>
          </p:cNvPr>
          <p:cNvSpPr txBox="1"/>
          <p:nvPr/>
        </p:nvSpPr>
        <p:spPr>
          <a:xfrm>
            <a:off x="5706163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F084E-14C1-0B42-B089-0EC2F2070356}"/>
              </a:ext>
            </a:extLst>
          </p:cNvPr>
          <p:cNvSpPr txBox="1"/>
          <p:nvPr/>
        </p:nvSpPr>
        <p:spPr>
          <a:xfrm>
            <a:off x="443990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32E187-FF63-EE49-9BEE-0AE7C1ADAAEC}"/>
              </a:ext>
            </a:extLst>
          </p:cNvPr>
          <p:cNvSpPr txBox="1"/>
          <p:nvPr/>
        </p:nvSpPr>
        <p:spPr>
          <a:xfrm>
            <a:off x="2207489" y="6492456"/>
            <a:ext cx="490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spc="200" dirty="0">
                <a:solidFill>
                  <a:srgbClr val="5C6667"/>
                </a:solidFill>
                <a:latin typeface="Arial"/>
                <a:cs typeface="Arial"/>
              </a:rPr>
              <a:t>Fine &amp; Country Office</a:t>
            </a:r>
          </a:p>
        </p:txBody>
      </p:sp>
    </p:spTree>
    <p:extLst>
      <p:ext uri="{BB962C8B-B14F-4D97-AF65-F5344CB8AC3E}">
        <p14:creationId xmlns:p14="http://schemas.microsoft.com/office/powerpoint/2010/main" val="44887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F1BDD-44D4-C347-9EF7-01EAEC3BF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" y="8731"/>
            <a:ext cx="7188200" cy="7188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EE7432-277D-534B-A90D-5D5BB76DC54F}"/>
              </a:ext>
            </a:extLst>
          </p:cNvPr>
          <p:cNvSpPr txBox="1"/>
          <p:nvPr/>
        </p:nvSpPr>
        <p:spPr>
          <a:xfrm>
            <a:off x="675957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C2EE80-B2AE-CD40-832F-29B65328424A}"/>
              </a:ext>
            </a:extLst>
          </p:cNvPr>
          <p:cNvSpPr txBox="1"/>
          <p:nvPr/>
        </p:nvSpPr>
        <p:spPr>
          <a:xfrm>
            <a:off x="5706163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F94219-D72B-5B4F-A9ED-48F0BB788776}"/>
              </a:ext>
            </a:extLst>
          </p:cNvPr>
          <p:cNvSpPr txBox="1"/>
          <p:nvPr/>
        </p:nvSpPr>
        <p:spPr>
          <a:xfrm>
            <a:off x="443990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FF210F-2674-5341-BDE5-C0DE7EFD1F0A}"/>
              </a:ext>
            </a:extLst>
          </p:cNvPr>
          <p:cNvSpPr txBox="1"/>
          <p:nvPr/>
        </p:nvSpPr>
        <p:spPr>
          <a:xfrm>
            <a:off x="2207489" y="6492456"/>
            <a:ext cx="490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spc="200" dirty="0">
                <a:solidFill>
                  <a:srgbClr val="5C6667"/>
                </a:solidFill>
                <a:latin typeface="Arial"/>
                <a:cs typeface="Arial"/>
              </a:rPr>
              <a:t>Fine &amp; Country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98B61-325D-CC44-8F46-F24EA7F84BCF}"/>
              </a:ext>
            </a:extLst>
          </p:cNvPr>
          <p:cNvSpPr txBox="1"/>
          <p:nvPr/>
        </p:nvSpPr>
        <p:spPr>
          <a:xfrm>
            <a:off x="-1" y="443651"/>
            <a:ext cx="720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0" dirty="0">
                <a:solidFill>
                  <a:srgbClr val="8E989A"/>
                </a:solidFill>
                <a:latin typeface="Georgia" panose="02040502050405020303" pitchFamily="18" charset="0"/>
                <a:cs typeface="Didot" panose="02000503000000020003" pitchFamily="2" charset="-79"/>
              </a:rPr>
              <a:t>ADDRESS/AREA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AEC0D-58F2-EA41-B2B7-D957FDF0AA6F}"/>
              </a:ext>
            </a:extLst>
          </p:cNvPr>
          <p:cNvSpPr/>
          <p:nvPr/>
        </p:nvSpPr>
        <p:spPr>
          <a:xfrm>
            <a:off x="-1" y="1231839"/>
            <a:ext cx="7205664" cy="432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AAD55-4882-0F41-8174-7C05772C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" y="8731"/>
            <a:ext cx="7188200" cy="718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31E4C-F762-8A4F-9B6D-9ECB2F3B17EE}"/>
              </a:ext>
            </a:extLst>
          </p:cNvPr>
          <p:cNvSpPr txBox="1"/>
          <p:nvPr/>
        </p:nvSpPr>
        <p:spPr>
          <a:xfrm>
            <a:off x="17463" y="440243"/>
            <a:ext cx="720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0" dirty="0">
                <a:solidFill>
                  <a:srgbClr val="8E989A"/>
                </a:solidFill>
                <a:latin typeface="Georgia" panose="02040502050405020303" pitchFamily="18" charset="0"/>
                <a:cs typeface="Didot" panose="02000503000000020003" pitchFamily="2" charset="-79"/>
              </a:rPr>
              <a:t>ADDRESS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F2D2F-9F81-624F-A41B-8C83399F33CF}"/>
              </a:ext>
            </a:extLst>
          </p:cNvPr>
          <p:cNvSpPr txBox="1"/>
          <p:nvPr/>
        </p:nvSpPr>
        <p:spPr>
          <a:xfrm>
            <a:off x="203200" y="82620"/>
            <a:ext cx="6862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50" dirty="0">
                <a:latin typeface="Arial" panose="020B0604020202020204" pitchFamily="34" charset="0"/>
                <a:cs typeface="Arial" panose="020B0604020202020204" pitchFamily="34" charset="0"/>
              </a:rPr>
              <a:t>ON SHOW SUNDAY 2 – 5PM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894906-28DC-5C42-AA4E-A532C0F830FF}"/>
              </a:ext>
            </a:extLst>
          </p:cNvPr>
          <p:cNvSpPr/>
          <p:nvPr/>
        </p:nvSpPr>
        <p:spPr>
          <a:xfrm>
            <a:off x="-1" y="1231839"/>
            <a:ext cx="7205664" cy="4320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59934-9592-EC45-8FF5-29F3C2C859B7}"/>
              </a:ext>
            </a:extLst>
          </p:cNvPr>
          <p:cNvSpPr txBox="1"/>
          <p:nvPr/>
        </p:nvSpPr>
        <p:spPr>
          <a:xfrm>
            <a:off x="2207489" y="6492456"/>
            <a:ext cx="490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spc="200" dirty="0">
                <a:solidFill>
                  <a:srgbClr val="5C6667"/>
                </a:solidFill>
                <a:latin typeface="Arial"/>
                <a:cs typeface="Arial"/>
              </a:rPr>
              <a:t>Fine &amp; Country Office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4350E-FAA4-D042-BE15-9FFC1179E619}"/>
              </a:ext>
            </a:extLst>
          </p:cNvPr>
          <p:cNvSpPr txBox="1"/>
          <p:nvPr/>
        </p:nvSpPr>
        <p:spPr>
          <a:xfrm>
            <a:off x="675957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1A926-EAE9-AA4E-BCD3-2C11B2330E40}"/>
              </a:ext>
            </a:extLst>
          </p:cNvPr>
          <p:cNvSpPr txBox="1"/>
          <p:nvPr/>
        </p:nvSpPr>
        <p:spPr>
          <a:xfrm>
            <a:off x="5706163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E4355-E3CD-7F4A-9D6F-61E72F392027}"/>
              </a:ext>
            </a:extLst>
          </p:cNvPr>
          <p:cNvSpPr txBox="1"/>
          <p:nvPr/>
        </p:nvSpPr>
        <p:spPr>
          <a:xfrm>
            <a:off x="443990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2706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902357-ACC1-A041-9736-69FF38508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3"/>
            <a:ext cx="7188200" cy="7188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7382478-F720-F643-8D7F-2B8E92CBE480}"/>
              </a:ext>
            </a:extLst>
          </p:cNvPr>
          <p:cNvSpPr/>
          <p:nvPr/>
        </p:nvSpPr>
        <p:spPr>
          <a:xfrm>
            <a:off x="-1" y="1269999"/>
            <a:ext cx="7205663" cy="439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68CF78-3C84-9845-8995-BA45C7829B86}"/>
              </a:ext>
            </a:extLst>
          </p:cNvPr>
          <p:cNvSpPr/>
          <p:nvPr/>
        </p:nvSpPr>
        <p:spPr>
          <a:xfrm>
            <a:off x="0" y="1270000"/>
            <a:ext cx="4471296" cy="421640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  <a:alpha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47A58-A8B3-CB4E-A551-07CC79EFAD6E}"/>
              </a:ext>
            </a:extLst>
          </p:cNvPr>
          <p:cNvSpPr/>
          <p:nvPr/>
        </p:nvSpPr>
        <p:spPr>
          <a:xfrm>
            <a:off x="4662086" y="3458499"/>
            <a:ext cx="2543577" cy="202790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7457B-2C91-B944-A987-20CCADC3BE0A}"/>
              </a:ext>
            </a:extLst>
          </p:cNvPr>
          <p:cNvSpPr/>
          <p:nvPr/>
        </p:nvSpPr>
        <p:spPr>
          <a:xfrm>
            <a:off x="4651849" y="1270000"/>
            <a:ext cx="2543577" cy="2027901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3AC1B-8B10-7047-9DFC-65D2AD2FD917}"/>
              </a:ext>
            </a:extLst>
          </p:cNvPr>
          <p:cNvSpPr txBox="1"/>
          <p:nvPr/>
        </p:nvSpPr>
        <p:spPr>
          <a:xfrm>
            <a:off x="-1" y="443651"/>
            <a:ext cx="720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500" dirty="0">
                <a:solidFill>
                  <a:srgbClr val="8E989A"/>
                </a:solidFill>
                <a:latin typeface="Georgia" panose="02040502050405020303" pitchFamily="18" charset="0"/>
                <a:cs typeface="Didot" panose="02000503000000020003" pitchFamily="2" charset="-79"/>
              </a:rPr>
              <a:t>ADDRESS/AREA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73790-EF2D-4940-81C8-963CD58CAF1E}"/>
              </a:ext>
            </a:extLst>
          </p:cNvPr>
          <p:cNvSpPr txBox="1"/>
          <p:nvPr/>
        </p:nvSpPr>
        <p:spPr>
          <a:xfrm>
            <a:off x="675957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2C1551-097C-B548-BF8A-4163C2C7CF76}"/>
              </a:ext>
            </a:extLst>
          </p:cNvPr>
          <p:cNvSpPr txBox="1"/>
          <p:nvPr/>
        </p:nvSpPr>
        <p:spPr>
          <a:xfrm>
            <a:off x="5706163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6F4EC-323A-DD48-8640-403FB90945B2}"/>
              </a:ext>
            </a:extLst>
          </p:cNvPr>
          <p:cNvSpPr txBox="1"/>
          <p:nvPr/>
        </p:nvSpPr>
        <p:spPr>
          <a:xfrm>
            <a:off x="4439902" y="5985097"/>
            <a:ext cx="33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rgbClr val="8E989A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4EFC5-19CD-1A4A-A5A9-B897DB472DDE}"/>
              </a:ext>
            </a:extLst>
          </p:cNvPr>
          <p:cNvSpPr txBox="1"/>
          <p:nvPr/>
        </p:nvSpPr>
        <p:spPr>
          <a:xfrm>
            <a:off x="2207489" y="6457016"/>
            <a:ext cx="490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spc="200" dirty="0">
                <a:solidFill>
                  <a:srgbClr val="5C6667"/>
                </a:solidFill>
                <a:latin typeface="Arial"/>
                <a:cs typeface="Arial"/>
              </a:rPr>
              <a:t>Fine &amp; Country Office</a:t>
            </a:r>
          </a:p>
        </p:txBody>
      </p:sp>
    </p:spTree>
    <p:extLst>
      <p:ext uri="{BB962C8B-B14F-4D97-AF65-F5344CB8AC3E}">
        <p14:creationId xmlns:p14="http://schemas.microsoft.com/office/powerpoint/2010/main" val="397604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196</Words>
  <Application>Microsoft Macintosh PowerPoint</Application>
  <PresentationFormat>Custom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Didot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Fine &amp; Country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1</dc:creator>
  <cp:lastModifiedBy>Linday Erasmus</cp:lastModifiedBy>
  <cp:revision>48</cp:revision>
  <cp:lastPrinted>2019-06-07T09:01:39Z</cp:lastPrinted>
  <dcterms:created xsi:type="dcterms:W3CDTF">2016-08-19T08:21:39Z</dcterms:created>
  <dcterms:modified xsi:type="dcterms:W3CDTF">2021-05-12T12:41:01Z</dcterms:modified>
</cp:coreProperties>
</file>