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7205663" cy="7205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0">
          <p15:clr>
            <a:srgbClr val="A4A3A4"/>
          </p15:clr>
        </p15:guide>
        <p15:guide id="2" pos="22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A69A"/>
    <a:srgbClr val="6A7278"/>
    <a:srgbClr val="838383"/>
    <a:srgbClr val="555E67"/>
    <a:srgbClr val="889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45"/>
  </p:normalViewPr>
  <p:slideViewPr>
    <p:cSldViewPr snapToGrid="0" snapToObjects="1">
      <p:cViewPr varScale="1">
        <p:scale>
          <a:sx n="136" d="100"/>
          <a:sy n="136" d="100"/>
        </p:scale>
        <p:origin x="2208" y="192"/>
      </p:cViewPr>
      <p:guideLst>
        <p:guide orient="horz" pos="2270"/>
        <p:guide pos="22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425" y="2238426"/>
            <a:ext cx="6124814" cy="154454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850" y="4083209"/>
            <a:ext cx="5043964" cy="18414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4106" y="288561"/>
            <a:ext cx="1621274" cy="61481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283" y="288561"/>
            <a:ext cx="4743728" cy="61481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0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4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198" y="4630306"/>
            <a:ext cx="6124814" cy="1431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198" y="3054068"/>
            <a:ext cx="6124814" cy="15762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9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283" y="1681322"/>
            <a:ext cx="3182501" cy="47554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2879" y="1681322"/>
            <a:ext cx="3182501" cy="47554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283" y="1612935"/>
            <a:ext cx="3183753" cy="6721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283" y="2285129"/>
            <a:ext cx="3183753" cy="41515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60377" y="1612935"/>
            <a:ext cx="3185003" cy="6721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60377" y="2285129"/>
            <a:ext cx="3185003" cy="41515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9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7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3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84" y="286892"/>
            <a:ext cx="2370613" cy="12209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7214" y="286893"/>
            <a:ext cx="4028166" cy="61498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284" y="1507852"/>
            <a:ext cx="2370613" cy="49288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2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2360" y="5043964"/>
            <a:ext cx="4323398" cy="5954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2360" y="643839"/>
            <a:ext cx="4323398" cy="43233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2360" y="5639433"/>
            <a:ext cx="4323398" cy="8456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4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283" y="288561"/>
            <a:ext cx="6485097" cy="1200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283" y="1681322"/>
            <a:ext cx="6485097" cy="4755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283" y="6678583"/>
            <a:ext cx="1681321" cy="3836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1935" y="6678583"/>
            <a:ext cx="2281793" cy="3836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4059" y="6678583"/>
            <a:ext cx="1681321" cy="3836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1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B0FE305-82E4-4245-AD23-0CAA368BD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1" y="17463"/>
            <a:ext cx="7188200" cy="71882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B8E23B4-DD17-0740-A9B1-99CEA7122C1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339" y="1139585"/>
            <a:ext cx="3583172" cy="43274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0" y="17464"/>
            <a:ext cx="7205663" cy="450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kern="1900" spc="110" dirty="0">
                <a:solidFill>
                  <a:srgbClr val="9CA69A"/>
                </a:solidFill>
                <a:latin typeface="Gill Sans"/>
                <a:cs typeface="Gill Sans"/>
              </a:rPr>
              <a:t>Property Consultant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0" y="393406"/>
            <a:ext cx="7205662" cy="3615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1900" spc="130" dirty="0">
                <a:solidFill>
                  <a:srgbClr val="838383"/>
                </a:solidFill>
                <a:latin typeface="Didot"/>
                <a:cs typeface="Didot"/>
              </a:rPr>
              <a:t>AGENT NAME AND SURNAME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F6A2E8-DAF2-2E49-96E3-2FDB8DD1D8BC}"/>
              </a:ext>
            </a:extLst>
          </p:cNvPr>
          <p:cNvSpPr/>
          <p:nvPr/>
        </p:nvSpPr>
        <p:spPr>
          <a:xfrm>
            <a:off x="1807535" y="1148316"/>
            <a:ext cx="3583172" cy="43274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4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Didot</vt:lpstr>
      <vt:lpstr>Gill Sans</vt:lpstr>
      <vt:lpstr>Office Theme</vt:lpstr>
      <vt:lpstr>PowerPoint Presentation</vt:lpstr>
    </vt:vector>
  </TitlesOfParts>
  <Manager/>
  <Company>Fine &amp; Country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Studio 1</dc:creator>
  <cp:keywords/>
  <dc:description/>
  <cp:lastModifiedBy>Linday Erasmus</cp:lastModifiedBy>
  <cp:revision>5</cp:revision>
  <dcterms:created xsi:type="dcterms:W3CDTF">2021-08-31T13:04:40Z</dcterms:created>
  <dcterms:modified xsi:type="dcterms:W3CDTF">2021-10-07T14:15:18Z</dcterms:modified>
  <cp:category/>
</cp:coreProperties>
</file>