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</p:sldIdLst>
  <p:sldSz cx="7205663" cy="72056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70">
          <p15:clr>
            <a:srgbClr val="A4A3A4"/>
          </p15:clr>
        </p15:guide>
        <p15:guide id="2" pos="227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A69A"/>
    <a:srgbClr val="6A7278"/>
    <a:srgbClr val="838383"/>
    <a:srgbClr val="555E67"/>
    <a:srgbClr val="8893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45"/>
  </p:normalViewPr>
  <p:slideViewPr>
    <p:cSldViewPr snapToGrid="0" snapToObjects="1">
      <p:cViewPr varScale="1">
        <p:scale>
          <a:sx n="136" d="100"/>
          <a:sy n="136" d="100"/>
        </p:scale>
        <p:origin x="2208" y="192"/>
      </p:cViewPr>
      <p:guideLst>
        <p:guide orient="horz" pos="2270"/>
        <p:guide pos="227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425" y="2238426"/>
            <a:ext cx="6124814" cy="154454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850" y="4083209"/>
            <a:ext cx="5043964" cy="184144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DA0A-5203-2E4E-BC77-D4FC03A548FC}" type="datetimeFigureOut">
              <a:rPr lang="en-US" smtClean="0"/>
              <a:t>10/7/21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1C265-6170-F84D-80E5-36F3930B9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30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DA0A-5203-2E4E-BC77-D4FC03A548FC}" type="datetimeFigureOut">
              <a:rPr lang="en-US" smtClean="0"/>
              <a:t>10/7/21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1C265-6170-F84D-80E5-36F3930B9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75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24106" y="288561"/>
            <a:ext cx="1621274" cy="614816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0283" y="288561"/>
            <a:ext cx="4743728" cy="61481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DA0A-5203-2E4E-BC77-D4FC03A548FC}" type="datetimeFigureOut">
              <a:rPr lang="en-US" smtClean="0"/>
              <a:t>10/7/21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1C265-6170-F84D-80E5-36F3930B9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509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DA0A-5203-2E4E-BC77-D4FC03A548FC}" type="datetimeFigureOut">
              <a:rPr lang="en-US" smtClean="0"/>
              <a:t>10/7/21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1C265-6170-F84D-80E5-36F3930B9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647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198" y="4630306"/>
            <a:ext cx="6124814" cy="14311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9198" y="3054068"/>
            <a:ext cx="6124814" cy="15762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DA0A-5203-2E4E-BC77-D4FC03A548FC}" type="datetimeFigureOut">
              <a:rPr lang="en-US" smtClean="0"/>
              <a:t>10/7/21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1C265-6170-F84D-80E5-36F3930B9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990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283" y="1681322"/>
            <a:ext cx="3182501" cy="47554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62879" y="1681322"/>
            <a:ext cx="3182501" cy="47554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DA0A-5203-2E4E-BC77-D4FC03A548FC}" type="datetimeFigureOut">
              <a:rPr lang="en-US" smtClean="0"/>
              <a:t>10/7/21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1C265-6170-F84D-80E5-36F3930B9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64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283" y="1612935"/>
            <a:ext cx="3183753" cy="67219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0283" y="2285129"/>
            <a:ext cx="3183753" cy="41515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60377" y="1612935"/>
            <a:ext cx="3185003" cy="67219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60377" y="2285129"/>
            <a:ext cx="3185003" cy="41515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DA0A-5203-2E4E-BC77-D4FC03A548FC}" type="datetimeFigureOut">
              <a:rPr lang="en-US" smtClean="0"/>
              <a:t>10/7/21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1C265-6170-F84D-80E5-36F3930B9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092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DA0A-5203-2E4E-BC77-D4FC03A548FC}" type="datetimeFigureOut">
              <a:rPr lang="en-US" smtClean="0"/>
              <a:t>10/7/21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1C265-6170-F84D-80E5-36F3930B9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773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DA0A-5203-2E4E-BC77-D4FC03A548FC}" type="datetimeFigureOut">
              <a:rPr lang="en-US" smtClean="0"/>
              <a:t>10/7/21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1C265-6170-F84D-80E5-36F3930B9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339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284" y="286892"/>
            <a:ext cx="2370613" cy="122096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7214" y="286893"/>
            <a:ext cx="4028166" cy="614983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0284" y="1507852"/>
            <a:ext cx="2370613" cy="492887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DA0A-5203-2E4E-BC77-D4FC03A548FC}" type="datetimeFigureOut">
              <a:rPr lang="en-US" smtClean="0"/>
              <a:t>10/7/21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1C265-6170-F84D-80E5-36F3930B9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425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2360" y="5043964"/>
            <a:ext cx="4323398" cy="59546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12360" y="643839"/>
            <a:ext cx="4323398" cy="432339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12360" y="5639433"/>
            <a:ext cx="4323398" cy="8456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DA0A-5203-2E4E-BC77-D4FC03A548FC}" type="datetimeFigureOut">
              <a:rPr lang="en-US" smtClean="0"/>
              <a:t>10/7/21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1C265-6170-F84D-80E5-36F3930B9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646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283" y="288561"/>
            <a:ext cx="6485097" cy="12009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283" y="1681322"/>
            <a:ext cx="6485097" cy="47554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283" y="6678583"/>
            <a:ext cx="1681321" cy="3836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FDA0A-5203-2E4E-BC77-D4FC03A548FC}" type="datetimeFigureOut">
              <a:rPr lang="en-US" smtClean="0"/>
              <a:t>10/7/21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61935" y="6678583"/>
            <a:ext cx="2281793" cy="3836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64059" y="6678583"/>
            <a:ext cx="1681321" cy="3836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1C265-6170-F84D-80E5-36F3930B9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115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7F4596A-9189-AA4C-BE69-A8DF7F0DDF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31" y="17463"/>
            <a:ext cx="7188200" cy="7188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B608B6D-C1EA-E64F-80F7-CB9CEC430E43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9339" y="1139585"/>
            <a:ext cx="3583172" cy="432745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Subtitle 2">
            <a:extLst>
              <a:ext uri="{FF2B5EF4-FFF2-40B4-BE49-F238E27FC236}">
                <a16:creationId xmlns:a16="http://schemas.microsoft.com/office/drawing/2014/main" id="{216E6D69-3283-C843-9C7B-0129DB70E185}"/>
              </a:ext>
            </a:extLst>
          </p:cNvPr>
          <p:cNvSpPr txBox="1">
            <a:spLocks/>
          </p:cNvSpPr>
          <p:nvPr/>
        </p:nvSpPr>
        <p:spPr>
          <a:xfrm>
            <a:off x="0" y="17464"/>
            <a:ext cx="7205663" cy="4503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200" kern="1900" spc="110" dirty="0">
                <a:solidFill>
                  <a:srgbClr val="9CA69A"/>
                </a:solidFill>
                <a:latin typeface="Gill Sans"/>
                <a:cs typeface="Gill Sans"/>
              </a:rPr>
              <a:t>Associate Langebaan, Western Cape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52776AAE-BDC8-114C-B043-0AEA41C43615}"/>
              </a:ext>
            </a:extLst>
          </p:cNvPr>
          <p:cNvSpPr txBox="1">
            <a:spLocks/>
          </p:cNvSpPr>
          <p:nvPr/>
        </p:nvSpPr>
        <p:spPr>
          <a:xfrm>
            <a:off x="0" y="393406"/>
            <a:ext cx="7205662" cy="3615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kern="1900" spc="130" dirty="0">
                <a:solidFill>
                  <a:srgbClr val="838383"/>
                </a:solidFill>
                <a:latin typeface="Didot"/>
                <a:cs typeface="Didot"/>
              </a:rPr>
              <a:t>RESIDENTIAL SALES AND LETTINGS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C67B015-2C01-BD4F-9EC4-6918345DB586}"/>
              </a:ext>
            </a:extLst>
          </p:cNvPr>
          <p:cNvSpPr/>
          <p:nvPr/>
        </p:nvSpPr>
        <p:spPr>
          <a:xfrm>
            <a:off x="1807535" y="1148316"/>
            <a:ext cx="3583172" cy="432745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893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9</Words>
  <Application>Microsoft Macintosh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Didot</vt:lpstr>
      <vt:lpstr>Gill Sans</vt:lpstr>
      <vt:lpstr>Office Theme</vt:lpstr>
      <vt:lpstr>PowerPoint Presentation</vt:lpstr>
    </vt:vector>
  </TitlesOfParts>
  <Manager/>
  <Company>Fine &amp; Country</Company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Studio 1</dc:creator>
  <cp:keywords/>
  <dc:description/>
  <cp:lastModifiedBy>Linday Erasmus</cp:lastModifiedBy>
  <cp:revision>5</cp:revision>
  <dcterms:created xsi:type="dcterms:W3CDTF">2021-08-31T13:04:40Z</dcterms:created>
  <dcterms:modified xsi:type="dcterms:W3CDTF">2021-10-07T14:10:45Z</dcterms:modified>
  <cp:category/>
</cp:coreProperties>
</file>