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199313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/>
    <p:restoredTop sz="94645"/>
  </p:normalViewPr>
  <p:slideViewPr>
    <p:cSldViewPr snapToGrid="0" snapToObjects="1">
      <p:cViewPr varScale="1">
        <p:scale>
          <a:sx n="144" d="100"/>
          <a:sy n="144" d="100"/>
        </p:scale>
        <p:origin x="2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7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5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4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0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4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7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1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7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8E978-E8A6-4F4D-8BE5-BAE6CBF1C434}" type="datetimeFigureOut">
              <a:rPr lang="en-US" smtClean="0"/>
              <a:t>10/8/21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581F2-8A09-6C43-996C-7BF952F04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0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D12CC89-49AB-F642-A192-6DE026FF99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199313" cy="719931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E95BC48-23F7-5249-B2F5-6E9149BBEE3F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WELTEVREDENPARK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5C8C1C-A00B-DF4F-B21D-EB5BB52DE9B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237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E952799E-8D29-394A-A5A5-C70938EE252C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WELTEVREDENPARK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450C5C-371A-E049-BD34-9129DC3CF87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810B8C-CEB5-D546-BF2B-6754807624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878"/>
          <a:stretch/>
        </p:blipFill>
        <p:spPr>
          <a:xfrm>
            <a:off x="0" y="5246703"/>
            <a:ext cx="7199313" cy="195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36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03E1AB9-9E90-B249-B32E-29637BCB6781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13 GREEN STREET, BRYANSTON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2C3E65-91E3-624F-B53A-267273E3811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932DE0-7521-E749-9F7D-4EECAE3A9F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5913"/>
          <a:stretch/>
        </p:blipFill>
        <p:spPr>
          <a:xfrm>
            <a:off x="0" y="5465184"/>
            <a:ext cx="7199313" cy="173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9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EBD76449-B3A6-014F-B87C-6063061EF562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13 GREEN STREET, BRYANSTON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F350AA-1379-7C4A-9ED3-4385C2D5FCD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56C4DC-E118-4E44-8554-4CC3974D41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7070"/>
          <a:stretch/>
        </p:blipFill>
        <p:spPr>
          <a:xfrm>
            <a:off x="0" y="5548544"/>
            <a:ext cx="7199313" cy="165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1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ED877A2-0CE3-664B-92B9-CF6DBA4C1E19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WELTEVREDENPARK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A2082A-1E4D-A04A-9410-57DFB63CFEF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B80904-FAA9-E24E-B602-D888256554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0288"/>
          <a:stretch/>
        </p:blipFill>
        <p:spPr>
          <a:xfrm>
            <a:off x="0" y="5060272"/>
            <a:ext cx="7199313" cy="213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01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E5548BED-C234-C043-AEA0-E5529537A9C4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WELTEVREDENPARK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2BA38E-3EF1-5647-90DF-F5D6F224C8A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B58505-06D8-4048-92AD-2CB0F0B434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8304"/>
          <a:stretch/>
        </p:blipFill>
        <p:spPr>
          <a:xfrm>
            <a:off x="0" y="5637320"/>
            <a:ext cx="7199313" cy="15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5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7A53EB1-25D2-3D4D-B3F4-A8788190883E}"/>
              </a:ext>
            </a:extLst>
          </p:cNvPr>
          <p:cNvSpPr txBox="1">
            <a:spLocks/>
          </p:cNvSpPr>
          <p:nvPr/>
        </p:nvSpPr>
        <p:spPr>
          <a:xfrm>
            <a:off x="0" y="393406"/>
            <a:ext cx="7205662" cy="361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kern="1900" spc="130" dirty="0">
                <a:solidFill>
                  <a:srgbClr val="6A7283"/>
                </a:solidFill>
                <a:latin typeface="Montserrat Light" pitchFamily="2" charset="77"/>
                <a:cs typeface="Didot"/>
              </a:rPr>
              <a:t>13 GREEN STREET, BRYANSTON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DC0DA5-65F0-814E-9A81-69B7228EF66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003528"/>
            <a:ext cx="7205663" cy="44616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9C136D-7F35-C347-B3AF-D7DC206A01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366"/>
          <a:stretch/>
        </p:blipFill>
        <p:spPr>
          <a:xfrm>
            <a:off x="0" y="5713800"/>
            <a:ext cx="7199313" cy="148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11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19</Words>
  <Application>Microsoft Macintosh PowerPoint</Application>
  <PresentationFormat>Custom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Didot</vt:lpstr>
      <vt:lpstr>Montserrat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Linday Erasmus</dc:creator>
  <cp:lastModifiedBy>Linday Erasmus</cp:lastModifiedBy>
  <cp:revision>2</cp:revision>
  <dcterms:created xsi:type="dcterms:W3CDTF">2021-10-08T09:15:44Z</dcterms:created>
  <dcterms:modified xsi:type="dcterms:W3CDTF">2021-10-08T09:35:45Z</dcterms:modified>
</cp:coreProperties>
</file>